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3" r:id="rId5"/>
    <p:sldId id="319" r:id="rId6"/>
    <p:sldId id="328" r:id="rId7"/>
    <p:sldId id="329" r:id="rId8"/>
    <p:sldId id="331" r:id="rId9"/>
    <p:sldId id="330" r:id="rId10"/>
    <p:sldId id="335" r:id="rId11"/>
    <p:sldId id="334" r:id="rId12"/>
    <p:sldId id="333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  <a:srgbClr val="E90649"/>
    <a:srgbClr val="0071BC"/>
    <a:srgbClr val="209ACD"/>
    <a:srgbClr val="5CA043"/>
    <a:srgbClr val="C21920"/>
    <a:srgbClr val="003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EDA5D-8FB5-C9CE-DA89-D4730D1A3398}" v="152" dt="2024-05-02T19:47:54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1F6B-3053-46FC-A291-8F88510B8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F13D0-61A5-437F-9522-0FA51E036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F6A96-A9F2-4340-88D1-D60FC248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B2C06-61C3-4D2D-AE7F-3E40E0F2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D52E1-C79E-4B01-8398-C32FF13A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AD-25FF-4F60-9D35-F302AD6D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F49E3-4A32-4EFC-A905-946880420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5ECB-52B6-47DA-866F-168CF789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1E1D4-3E19-420F-BB50-FDE2D7E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4F4D3-A852-4AE5-8F8F-FFE27AC0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7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6FACC-6789-430D-8A0C-741CBEE72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5868E-3860-4F98-B979-81954200B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91DF4-521B-4536-AEFB-A54BF912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A8507-EA9D-424C-A8D1-9F9B560B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48A4B-6223-4698-9AEA-636562F1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2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67E-10CE-46AA-B7D3-EFC46E71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18538-B9EA-46E9-925D-1D38DA171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0C881-EEEA-415C-A799-A203A976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4DC49-C8F2-46B5-9614-322970F5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13582-FBEB-44C1-BEED-00D0316A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9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1BD9-C0B7-4D18-813C-2F1A0BA4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FC0E3-20DF-400C-807D-2FF1A683D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36D27-9E7A-42FB-9461-71B02FC9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0D18-66F7-48FE-84A9-B1EBEEC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6A5AF-C39B-42ED-B17D-A148AD7E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7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28CD-E8BD-44A3-808E-0A5E3306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0A2E1-0A7F-4FE3-B3F3-A82F28C2E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5DACD-8100-4611-83F4-79915B561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4AAD1-46BD-475E-9DD4-25D6C390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8429A-CB9E-4975-B33F-99AAD645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482D5-C8F3-4729-8C92-661C1476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242E-478D-4740-9127-BFF57DEC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DC01F-734F-4651-9731-DD2FB38C0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9E2C7-38FD-47F8-B4BE-861AAA84C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B3B35-8C39-439A-94D6-519040F9B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0691C-BC3F-474A-8EC6-53A6705C7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4B573-F9BE-44F3-A3F7-A99AD613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65B0A-E315-4C94-90EB-4C8F06EA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54CE3-A469-455B-8D1A-CBC71038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0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934C-CAE5-4383-A2CD-0D6698CE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F5D93-0DD6-4D8A-8553-DA586557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9B118-1231-40E1-BFDA-5818A03D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4ACFB-641E-4886-9C70-5B00EA85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6801C-1D85-4812-BC3D-BADC92A6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8B6AA-3AB9-4231-855A-B4F7A74C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4E08-3EBC-414C-BB44-64A4A950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8D26-B251-40EB-907B-D341C22F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F9CC-3F07-426E-9536-A20E5531A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E0E71-3065-420D-A561-1A81B0894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343AC-60EA-4B35-8ED8-09B00B96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984EB-CDF8-48BA-ABB1-B0CBADE1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864C9-9008-4697-8DAA-E4484073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5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F349-9776-4929-8A66-C581A608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FF688-0873-49F4-9547-D75F45DB5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954F8-C2F0-4309-A7E8-6851F1595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2E872-B6A9-4CA7-98A2-529D217B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5A9DA-66AB-4D54-99C5-A3D258C7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0ED6C-23F8-405D-8998-5B57D5C5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B70BB-10F8-4D28-822A-054803B3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D0373-A594-4573-A29C-36208DC79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B8039-89EE-4D08-B881-337D6A998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456A-8EC3-45FE-905C-C5C2083F81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2F5E4-92BB-4BE9-A592-2D20CA320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E310-984D-40D1-9A95-8DB7016A6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D0F2C-47EB-4285-953F-1657C7B7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21A842D-2DCE-486F-DEBF-76223B0B53CA}"/>
              </a:ext>
            </a:extLst>
          </p:cNvPr>
          <p:cNvSpPr txBox="1">
            <a:spLocks/>
          </p:cNvSpPr>
          <p:nvPr/>
        </p:nvSpPr>
        <p:spPr>
          <a:xfrm>
            <a:off x="975981" y="5045475"/>
            <a:ext cx="7443530" cy="576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C21920"/>
                </a:solidFill>
                <a:highlight>
                  <a:srgbClr val="FF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EXAMPLE TEMPLATE – PLEASE EDIT FOR YOUR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FEB496-ABF9-F0D3-5E15-B95DE2F15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1776" t="10667" r="26729"/>
          <a:stretch/>
        </p:blipFill>
        <p:spPr bwMode="auto">
          <a:xfrm>
            <a:off x="8408885" y="1991693"/>
            <a:ext cx="2571739" cy="31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B475D767-F23E-394E-BC38-E60BDAC0C34B}"/>
              </a:ext>
            </a:extLst>
          </p:cNvPr>
          <p:cNvSpPr txBox="1"/>
          <p:nvPr/>
        </p:nvSpPr>
        <p:spPr>
          <a:xfrm>
            <a:off x="1380263" y="3881155"/>
            <a:ext cx="58905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E90649"/>
                </a:solidFill>
                <a:latin typeface="Segoe UI"/>
                <a:ea typeface="+mn-lt"/>
                <a:cs typeface="+mn-lt"/>
              </a:rPr>
              <a:t>Insert</a:t>
            </a:r>
            <a:r>
              <a:rPr lang="en-US" sz="2000" b="1" dirty="0">
                <a:solidFill>
                  <a:srgbClr val="E90649"/>
                </a:solidFill>
                <a:latin typeface="Segoe UI"/>
                <a:cs typeface="Calibri"/>
              </a:rPr>
              <a:t> Name Here</a:t>
            </a:r>
            <a:r>
              <a:rPr lang="en-US" sz="1600" b="1" dirty="0">
                <a:solidFill>
                  <a:srgbClr val="C21920"/>
                </a:solidFill>
                <a:latin typeface="Segoe UI Semibold"/>
                <a:cs typeface="Segoe UI Semibold"/>
              </a:rPr>
              <a:t> </a:t>
            </a:r>
            <a:endParaRPr lang="en-US" sz="1600" b="1" dirty="0">
              <a:solidFill>
                <a:srgbClr val="C21920"/>
              </a:solidFill>
            </a:endParaRPr>
          </a:p>
          <a:p>
            <a:r>
              <a:rPr lang="en-US" sz="1600" i="1" dirty="0">
                <a:solidFill>
                  <a:srgbClr val="0077D4"/>
                </a:solidFill>
                <a:latin typeface="Segoe UI Semibold"/>
                <a:cs typeface="Segoe UI Semibold"/>
              </a:rPr>
              <a:t>Insert Title Here</a:t>
            </a:r>
          </a:p>
          <a:p>
            <a:r>
              <a:rPr lang="en-US" sz="1200" dirty="0">
                <a:latin typeface="Segoe UI"/>
                <a:ea typeface="+mn-lt"/>
                <a:cs typeface="+mn-lt"/>
              </a:rPr>
              <a:t>Royal Brompton &amp; Harefield NHS Foundation Trust, London, UK</a:t>
            </a:r>
            <a:endParaRPr lang="en-US" sz="1600" dirty="0">
              <a:latin typeface="Segoe UI"/>
              <a:cs typeface="Segoe UI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AA62CCC-6450-6F81-73DA-0C3D3843D6B4}"/>
              </a:ext>
            </a:extLst>
          </p:cNvPr>
          <p:cNvSpPr txBox="1"/>
          <p:nvPr/>
        </p:nvSpPr>
        <p:spPr>
          <a:xfrm>
            <a:off x="1352480" y="2420954"/>
            <a:ext cx="481941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7D4"/>
                </a:solidFill>
                <a:latin typeface="Segoe UI Semibold"/>
                <a:cs typeface="Segoe UI"/>
              </a:rPr>
              <a:t>Presentation Title Here</a:t>
            </a:r>
            <a:endParaRPr lang="en-US" sz="3200">
              <a:solidFill>
                <a:srgbClr val="0077D4"/>
              </a:solidFill>
              <a:latin typeface="Segoe UI Semibold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2112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0E0127C-ED26-9BE0-0FAA-4250549CCE6E}"/>
              </a:ext>
            </a:extLst>
          </p:cNvPr>
          <p:cNvSpPr/>
          <p:nvPr/>
        </p:nvSpPr>
        <p:spPr>
          <a:xfrm>
            <a:off x="6232418" y="2325448"/>
            <a:ext cx="4952848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i="1" dirty="0">
                <a:solidFill>
                  <a:srgbClr val="0077D4"/>
                </a:solidFill>
                <a:latin typeface="Segoe UI"/>
                <a:cs typeface="Segoe UI Semibold"/>
              </a:rPr>
              <a:t>Don't forget</a:t>
            </a:r>
            <a:endParaRPr lang="en-US" sz="5400" i="1" dirty="0">
              <a:solidFill>
                <a:srgbClr val="0077D4"/>
              </a:solidFill>
              <a:latin typeface="Calibri" panose="020F0502020204030204"/>
              <a:ea typeface="Calibri"/>
              <a:cs typeface="Calibri" panose="020F0502020204030204"/>
            </a:endParaRPr>
          </a:p>
          <a:p>
            <a:pPr algn="ctr"/>
            <a:r>
              <a:rPr lang="en-US" sz="3200" dirty="0">
                <a:latin typeface="Segoe UI"/>
                <a:cs typeface="Segoe UI Semibold"/>
              </a:rPr>
              <a:t>to collect your </a:t>
            </a:r>
            <a:r>
              <a:rPr lang="en-US" sz="3200" b="1" dirty="0">
                <a:solidFill>
                  <a:srgbClr val="E90649"/>
                </a:solidFill>
                <a:latin typeface="Segoe UI"/>
                <a:cs typeface="Segoe UI Semibold"/>
              </a:rPr>
              <a:t>FREE</a:t>
            </a:r>
            <a:r>
              <a:rPr lang="en-US" sz="3200" b="1" dirty="0">
                <a:latin typeface="Segoe UI"/>
                <a:cs typeface="Segoe UI Semibold"/>
              </a:rPr>
              <a:t> </a:t>
            </a:r>
            <a:r>
              <a:rPr lang="en-US" sz="3200" dirty="0">
                <a:latin typeface="Segoe UI"/>
                <a:cs typeface="Segoe UI Semibold"/>
              </a:rPr>
              <a:t>patient resources from the STARS booth</a:t>
            </a:r>
            <a:endParaRPr lang="en-US" sz="3200" dirty="0">
              <a:latin typeface="Segoe UI"/>
              <a:cs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093F29-BBE0-112D-9C07-9E7699C634A5}"/>
              </a:ext>
            </a:extLst>
          </p:cNvPr>
          <p:cNvSpPr/>
          <p:nvPr/>
        </p:nvSpPr>
        <p:spPr>
          <a:xfrm>
            <a:off x="1610163" y="2736510"/>
            <a:ext cx="3459461" cy="167488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77D4"/>
                </a:solidFill>
                <a:latin typeface="Segoe UI"/>
                <a:cs typeface="Segoe UI Light"/>
              </a:rPr>
              <a:t>www.heartrhythmalliance.org</a:t>
            </a:r>
            <a:endParaRPr lang="en-US" b="1">
              <a:solidFill>
                <a:srgbClr val="0077D4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77D4"/>
                </a:solidFill>
                <a:latin typeface="Segoe UI"/>
                <a:cs typeface="Segoe UI"/>
              </a:rPr>
              <a:t>info@heartrhythmalliance.org</a:t>
            </a:r>
            <a:endParaRPr lang="en-US">
              <a:solidFill>
                <a:srgbClr val="0077D4"/>
              </a:solidFill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77D4"/>
                </a:solidFill>
                <a:latin typeface="Segoe UI"/>
                <a:cs typeface="Segoe UI Light"/>
              </a:rPr>
              <a:t>+44 1789 867501</a:t>
            </a:r>
            <a:endParaRPr lang="en-US" b="1" dirty="0">
              <a:solidFill>
                <a:srgbClr val="0077D4"/>
              </a:solidFill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17" name="Graphic 27" descr="Cursor with solid fill">
            <a:extLst>
              <a:ext uri="{FF2B5EF4-FFF2-40B4-BE49-F238E27FC236}">
                <a16:creationId xmlns:a16="http://schemas.microsoft.com/office/drawing/2014/main" id="{A452E5F7-06DF-08B1-EE33-4EE078571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203415" y="2940050"/>
            <a:ext cx="345440" cy="345440"/>
          </a:xfrm>
          <a:prstGeom prst="rect">
            <a:avLst/>
          </a:prstGeom>
        </p:spPr>
      </p:pic>
      <p:pic>
        <p:nvPicPr>
          <p:cNvPr id="18" name="Graphic 28" descr="Receiver with solid fill">
            <a:extLst>
              <a:ext uri="{FF2B5EF4-FFF2-40B4-BE49-F238E27FC236}">
                <a16:creationId xmlns:a16="http://schemas.microsoft.com/office/drawing/2014/main" id="{B7233E14-D71D-82B6-AF81-823721561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8495" y="4062730"/>
            <a:ext cx="309880" cy="294640"/>
          </a:xfrm>
          <a:prstGeom prst="rect">
            <a:avLst/>
          </a:prstGeom>
        </p:spPr>
      </p:pic>
      <p:pic>
        <p:nvPicPr>
          <p:cNvPr id="19" name="Graphic 12" descr="Envelope with solid fill">
            <a:extLst>
              <a:ext uri="{FF2B5EF4-FFF2-40B4-BE49-F238E27FC236}">
                <a16:creationId xmlns:a16="http://schemas.microsoft.com/office/drawing/2014/main" id="{D33BD24D-2C3E-1CA4-B40B-CCF825D72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3415" y="3519170"/>
            <a:ext cx="309880" cy="2997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1ED6AE-F81B-AF45-BB9A-AACA64E1EA07}"/>
              </a:ext>
            </a:extLst>
          </p:cNvPr>
          <p:cNvSpPr/>
          <p:nvPr/>
        </p:nvSpPr>
        <p:spPr>
          <a:xfrm>
            <a:off x="5592536" y="2326821"/>
            <a:ext cx="54428" cy="2626178"/>
          </a:xfrm>
          <a:prstGeom prst="rect">
            <a:avLst/>
          </a:prstGeom>
          <a:solidFill>
            <a:srgbClr val="E906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77D4"/>
              </a:solidFill>
              <a:ea typeface="Calibri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A306FA-C846-858E-7857-867EE30C90CC}"/>
              </a:ext>
            </a:extLst>
          </p:cNvPr>
          <p:cNvSpPr txBox="1"/>
          <p:nvPr/>
        </p:nvSpPr>
        <p:spPr>
          <a:xfrm>
            <a:off x="5232307" y="5282388"/>
            <a:ext cx="17267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>
                <a:solidFill>
                  <a:srgbClr val="0077D4"/>
                </a:solidFill>
                <a:latin typeface="Segoe UI"/>
                <a:cs typeface="Segoe UI"/>
              </a:rPr>
              <a:t>Connect with 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B72591-C379-4BBC-740A-7648D3269DC1}"/>
              </a:ext>
            </a:extLst>
          </p:cNvPr>
          <p:cNvSpPr txBox="1"/>
          <p:nvPr/>
        </p:nvSpPr>
        <p:spPr>
          <a:xfrm>
            <a:off x="1168424" y="5678775"/>
            <a:ext cx="595310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E90649"/>
                </a:solidFill>
                <a:latin typeface="Segoe UI"/>
                <a:cs typeface="Segoe UI"/>
              </a:rPr>
              <a:t>STARS - Helping people with Syncope, Blackouts &amp; Reflex Anoxic Seizures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97E665-537B-0233-DDBE-5924E480289A}"/>
              </a:ext>
            </a:extLst>
          </p:cNvPr>
          <p:cNvSpPr txBox="1"/>
          <p:nvPr/>
        </p:nvSpPr>
        <p:spPr>
          <a:xfrm>
            <a:off x="9600257" y="5671629"/>
            <a:ext cx="188993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E90649"/>
                </a:solidFill>
                <a:latin typeface="Segoe UI"/>
                <a:cs typeface="Segoe UI"/>
              </a:rPr>
              <a:t>@arrhythmiaalliance </a:t>
            </a:r>
            <a:endParaRPr lang="en-GB" sz="1400" dirty="0">
              <a:ea typeface="+mn-lt"/>
              <a:cs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BA4502-0C62-A0BF-FE4F-0767FFDDF652}"/>
              </a:ext>
            </a:extLst>
          </p:cNvPr>
          <p:cNvSpPr txBox="1"/>
          <p:nvPr/>
        </p:nvSpPr>
        <p:spPr>
          <a:xfrm>
            <a:off x="7557998" y="5679246"/>
            <a:ext cx="1618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E90649"/>
                </a:solidFill>
                <a:latin typeface="Segoe UI"/>
                <a:cs typeface="Segoe UI"/>
              </a:rPr>
              <a:t>@BlackoutsTrust</a:t>
            </a:r>
            <a:endParaRPr lang="en-GB" sz="1400" dirty="0">
              <a:ea typeface="+mn-lt"/>
              <a:cs typeface="+mn-lt"/>
            </a:endParaRPr>
          </a:p>
        </p:txBody>
      </p:sp>
      <p:pic>
        <p:nvPicPr>
          <p:cNvPr id="2" name="Picture 1" descr="A blue letter f on a black background&#10;&#10;Description automatically generated">
            <a:extLst>
              <a:ext uri="{FF2B5EF4-FFF2-40B4-BE49-F238E27FC236}">
                <a16:creationId xmlns:a16="http://schemas.microsoft.com/office/drawing/2014/main" id="{0F28D633-4A5E-64E1-8E60-A714060D67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943" y="5680325"/>
            <a:ext cx="241258" cy="240324"/>
          </a:xfrm>
          <a:prstGeom prst="rect">
            <a:avLst/>
          </a:prstGeom>
        </p:spPr>
      </p:pic>
      <p:pic>
        <p:nvPicPr>
          <p:cNvPr id="5" name="Picture 4" descr="A blue square with a black background&#10;&#10;Description automatically generated">
            <a:extLst>
              <a:ext uri="{FF2B5EF4-FFF2-40B4-BE49-F238E27FC236}">
                <a16:creationId xmlns:a16="http://schemas.microsoft.com/office/drawing/2014/main" id="{E23311D2-171C-82B3-9893-0508B5DB30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9320" y="5692048"/>
            <a:ext cx="241258" cy="240324"/>
          </a:xfrm>
          <a:prstGeom prst="rect">
            <a:avLst/>
          </a:prstGeom>
        </p:spPr>
      </p:pic>
      <p:pic>
        <p:nvPicPr>
          <p:cNvPr id="8" name="Picture 7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F4D7D9D-C805-2540-7F17-1C477AA636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6573" y="5692048"/>
            <a:ext cx="240324" cy="2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D28AAAE-080B-FD02-AF54-7359278305A8}"/>
              </a:ext>
            </a:extLst>
          </p:cNvPr>
          <p:cNvSpPr txBox="1">
            <a:spLocks/>
          </p:cNvSpPr>
          <p:nvPr/>
        </p:nvSpPr>
        <p:spPr>
          <a:xfrm>
            <a:off x="834307" y="2983646"/>
            <a:ext cx="10526038" cy="2824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Segoe UI"/>
                <a:cs typeface="Segoe UI"/>
              </a:rPr>
              <a:t>Please ensure you complete the conflict of interest slide, </a:t>
            </a:r>
            <a:endParaRPr lang="en-GB" sz="2000">
              <a:latin typeface="Segoe UI"/>
              <a:cs typeface="Segoe UI"/>
            </a:endParaRPr>
          </a:p>
          <a:p>
            <a:pPr algn="ctr"/>
            <a:r>
              <a:rPr lang="en-US" sz="2000">
                <a:latin typeface="Segoe UI"/>
                <a:cs typeface="Segoe UI"/>
              </a:rPr>
              <a:t>if there are </a:t>
            </a:r>
            <a:r>
              <a:rPr lang="en-US" sz="2000" dirty="0">
                <a:latin typeface="Segoe UI"/>
                <a:cs typeface="Segoe UI"/>
              </a:rPr>
              <a:t>none please state this on the slide.</a:t>
            </a:r>
            <a:endParaRPr lang="en-GB" sz="2000">
              <a:latin typeface="Segoe UI"/>
              <a:cs typeface="Segoe UI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983CD47E-B4AB-A425-61D9-4E38B7B3812A}"/>
              </a:ext>
            </a:extLst>
          </p:cNvPr>
          <p:cNvSpPr txBox="1">
            <a:spLocks/>
          </p:cNvSpPr>
          <p:nvPr/>
        </p:nvSpPr>
        <p:spPr>
          <a:xfrm>
            <a:off x="837088" y="1708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b="1" dirty="0">
                <a:solidFill>
                  <a:srgbClr val="E90649"/>
                </a:solidFill>
                <a:latin typeface="Segoe UI"/>
                <a:cs typeface="Segoe UI"/>
              </a:rPr>
              <a:t>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5956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90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54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25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08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7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7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42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b5d0767-ce8e-4799-9bb5-04242e0a5bd1" xsi:nil="true"/>
    <SharedWithUsers xmlns="f0acfa33-103e-4af8-b6be-ac3810c3a710">
      <UserInfo>
        <DisplayName/>
        <AccountId xsi:nil="true"/>
        <AccountType/>
      </UserInfo>
    </SharedWithUsers>
    <lcf76f155ced4ddcb4097134ff3c332f xmlns="cb5d0767-ce8e-4799-9bb5-04242e0a5bd1">
      <Terms xmlns="http://schemas.microsoft.com/office/infopath/2007/PartnerControls"/>
    </lcf76f155ced4ddcb4097134ff3c332f>
    <TaxCatchAll xmlns="f0acfa33-103e-4af8-b6be-ac3810c3a7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19BB711B6ACD46BEA82A81C7A796A5" ma:contentTypeVersion="20" ma:contentTypeDescription="Create a new document." ma:contentTypeScope="" ma:versionID="a5f1385fc52b1b6fec2b4afaf36a02f4">
  <xsd:schema xmlns:xsd="http://www.w3.org/2001/XMLSchema" xmlns:xs="http://www.w3.org/2001/XMLSchema" xmlns:p="http://schemas.microsoft.com/office/2006/metadata/properties" xmlns:ns2="cb5d0767-ce8e-4799-9bb5-04242e0a5bd1" xmlns:ns3="f0acfa33-103e-4af8-b6be-ac3810c3a710" targetNamespace="http://schemas.microsoft.com/office/2006/metadata/properties" ma:root="true" ma:fieldsID="591916867d9e73f697c3650dc72e9424" ns2:_="" ns3:_="">
    <xsd:import namespace="cb5d0767-ce8e-4799-9bb5-04242e0a5bd1"/>
    <xsd:import namespace="f0acfa33-103e-4af8-b6be-ac3810c3a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d0767-ce8e-4799-9bb5-04242e0a5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4954f1d-49a3-411d-9b27-bfb6cfa47e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cfa33-103e-4af8-b6be-ac3810c3a71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deee11b-d611-40b7-9583-4b6a7cbf7c33}" ma:internalName="TaxCatchAll" ma:showField="CatchAllData" ma:web="f0acfa33-103e-4af8-b6be-ac3810c3a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8C2A2-04CA-482C-BC98-F0583A3AFE2A}">
  <ds:schemaRefs>
    <ds:schemaRef ds:uri="http://purl.org/dc/elements/1.1/"/>
    <ds:schemaRef ds:uri="http://schemas.microsoft.com/office/2006/metadata/properties"/>
    <ds:schemaRef ds:uri="b77ad64e-637e-4425-b5d9-451e9545d986"/>
    <ds:schemaRef ds:uri="http://purl.org/dc/terms/"/>
    <ds:schemaRef ds:uri="affae544-6821-40dd-9b4a-7a0486ca0982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b5d0767-ce8e-4799-9bb5-04242e0a5bd1"/>
    <ds:schemaRef ds:uri="f0acfa33-103e-4af8-b6be-ac3810c3a710"/>
  </ds:schemaRefs>
</ds:datastoreItem>
</file>

<file path=customXml/itemProps2.xml><?xml version="1.0" encoding="utf-8"?>
<ds:datastoreItem xmlns:ds="http://schemas.openxmlformats.org/officeDocument/2006/customXml" ds:itemID="{29AACCEE-D0CF-406B-9C2A-658BE1F849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D38B5B-84D7-4E55-AE40-FBE863D2C0D2}"/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97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Shumway</dc:creator>
  <cp:lastModifiedBy>Becky Bell</cp:lastModifiedBy>
  <cp:revision>595</cp:revision>
  <dcterms:created xsi:type="dcterms:W3CDTF">2020-02-28T15:28:32Z</dcterms:created>
  <dcterms:modified xsi:type="dcterms:W3CDTF">2024-05-08T12:01:11Z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0x0101001419BB711B6ACD46BEA82A81C7A796A5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