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  <p:sldId id="329" r:id="rId6"/>
    <p:sldId id="338" r:id="rId7"/>
    <p:sldId id="339" r:id="rId8"/>
    <p:sldId id="341" r:id="rId9"/>
    <p:sldId id="340" r:id="rId10"/>
    <p:sldId id="345" r:id="rId11"/>
    <p:sldId id="344" r:id="rId12"/>
    <p:sldId id="343" r:id="rId13"/>
    <p:sldId id="33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9CF"/>
    <a:srgbClr val="209ACD"/>
    <a:srgbClr val="5CA043"/>
    <a:srgbClr val="0077D4"/>
    <a:srgbClr val="0071BC"/>
    <a:srgbClr val="C21920"/>
    <a:srgbClr val="0031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980D9-BDBA-2767-D83A-79FC1DFA7543}" v="152" dt="2024-05-02T17:51:37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1F6B-3053-46FC-A291-8F88510B8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F13D0-61A5-437F-9522-0FA51E036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6A96-A9F2-4340-88D1-D60FC24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2C06-61C3-4D2D-AE7F-3E40E0F22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D52E1-C79E-4B01-8398-C32FF13A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0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E76AD-25FF-4F60-9D35-F302AD6D7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F49E3-4A32-4EFC-A905-946880420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05ECB-52B6-47DA-866F-168CF789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1E1D4-3E19-420F-BB50-FDE2D7E1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4F4D3-A852-4AE5-8F8F-FFE27AC0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7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6FACC-6789-430D-8A0C-741CBEE72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5868E-3860-4F98-B979-81954200B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91DF4-521B-4536-AEFB-A54BF912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8507-EA9D-424C-A8D1-9F9B560B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48A4B-6223-4698-9AEA-636562F1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2767E-10CE-46AA-B7D3-EFC46E71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18538-B9EA-46E9-925D-1D38DA171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0C881-EEEA-415C-A799-A203A976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DC49-C8F2-46B5-9614-322970F5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13582-FBEB-44C1-BEED-00D0316A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9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1BD9-C0B7-4D18-813C-2F1A0BA41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FC0E3-20DF-400C-807D-2FF1A683D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36D27-9E7A-42FB-9461-71B02FC9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90D18-66F7-48FE-84A9-B1EBEECC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6A5AF-C39B-42ED-B17D-A148AD7E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7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28CD-E8BD-44A3-808E-0A5E3306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0A2E1-0A7F-4FE3-B3F3-A82F28C2E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5DACD-8100-4611-83F4-79915B56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4AAD1-46BD-475E-9DD4-25D6C3902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8429A-CB9E-4975-B33F-99AAD645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482D5-C8F3-4729-8C92-661C1476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242E-478D-4740-9127-BFF57DEC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DC01F-734F-4651-9731-DD2FB38C0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9E2C7-38FD-47F8-B4BE-861AAA84C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B3B35-8C39-439A-94D6-519040F9B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0691C-BC3F-474A-8EC6-53A6705C7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4B573-F9BE-44F3-A3F7-A99AD613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65B0A-E315-4C94-90EB-4C8F06EA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54CE3-A469-455B-8D1A-CBC71038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0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934C-CAE5-4383-A2CD-0D6698CE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F5D93-0DD6-4D8A-8553-DA586557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9B118-1231-40E1-BFDA-5818A03D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4ACFB-641E-4886-9C70-5B00EA85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0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6801C-1D85-4812-BC3D-BADC92A6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8B6AA-3AB9-4231-855A-B4F7A74C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F4E08-3EBC-414C-BB44-64A4A950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8D26-B251-40EB-907B-D341C22F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9F9CC-3F07-426E-9536-A20E5531A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E0E71-3065-420D-A561-1A81B0894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343AC-60EA-4B35-8ED8-09B00B96D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984EB-CDF8-48BA-ABB1-B0CBADE1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864C9-9008-4697-8DAA-E4484073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5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F349-9776-4929-8A66-C581A6089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FF688-0873-49F4-9547-D75F45DB5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954F8-C2F0-4309-A7E8-6851F1595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2E872-B6A9-4CA7-98A2-529D217B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5A9DA-66AB-4D54-99C5-A3D258C7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0ED6C-23F8-405D-8998-5B57D5C5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B70BB-10F8-4D28-822A-054803B3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D0373-A594-4573-A29C-36208DC7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B8039-89EE-4D08-B881-337D6A998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5456A-8EC3-45FE-905C-C5C2083F81C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F5E4-92BB-4BE9-A592-2D20CA320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9E310-984D-40D1-9A95-8DB7016A6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0F2C-47EB-4285-953F-1657C7B7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43F5DC11-0745-612B-AB7C-93A25B477AF4}"/>
              </a:ext>
            </a:extLst>
          </p:cNvPr>
          <p:cNvSpPr txBox="1">
            <a:spLocks/>
          </p:cNvSpPr>
          <p:nvPr/>
        </p:nvSpPr>
        <p:spPr>
          <a:xfrm>
            <a:off x="729797" y="4998583"/>
            <a:ext cx="7443530" cy="5763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C21920"/>
                </a:solidFill>
                <a:highlight>
                  <a:srgbClr val="FFFF00"/>
                </a:highlight>
                <a:latin typeface="Segoe UI Semibold" panose="020B0702040204020203" pitchFamily="34" charset="0"/>
                <a:cs typeface="Segoe UI Semibold" panose="020B0702040204020203" pitchFamily="34" charset="0"/>
              </a:rPr>
              <a:t>EXAMPLE TEMPLATE – PLEASE EDIT FOR YOUR TALK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72C91B-7D9D-5B50-27EB-F83303064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31776" t="10667" r="26729"/>
          <a:stretch/>
        </p:blipFill>
        <p:spPr bwMode="auto">
          <a:xfrm>
            <a:off x="8649208" y="2185124"/>
            <a:ext cx="2571739" cy="310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DE08FA85-4B41-4750-A777-4A23EE14D88B}"/>
              </a:ext>
            </a:extLst>
          </p:cNvPr>
          <p:cNvSpPr txBox="1"/>
          <p:nvPr/>
        </p:nvSpPr>
        <p:spPr>
          <a:xfrm>
            <a:off x="1134079" y="3834263"/>
            <a:ext cx="589053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5CA043"/>
                </a:solidFill>
                <a:latin typeface="Segoe UI"/>
                <a:ea typeface="+mn-lt"/>
                <a:cs typeface="+mn-lt"/>
              </a:rPr>
              <a:t>Insert</a:t>
            </a:r>
            <a:r>
              <a:rPr lang="en-US" sz="2000" b="1" dirty="0">
                <a:solidFill>
                  <a:srgbClr val="5CA043"/>
                </a:solidFill>
                <a:latin typeface="Segoe UI"/>
                <a:cs typeface="Calibri"/>
              </a:rPr>
              <a:t> Name Here</a:t>
            </a:r>
            <a:r>
              <a:rPr lang="en-US" sz="1600" b="1" dirty="0">
                <a:solidFill>
                  <a:srgbClr val="5CA043"/>
                </a:solidFill>
                <a:latin typeface="Segoe UI Semibold"/>
                <a:cs typeface="Segoe UI Semibold"/>
              </a:rPr>
              <a:t> </a:t>
            </a:r>
            <a:endParaRPr lang="en-US" sz="1600" b="1" dirty="0">
              <a:solidFill>
                <a:srgbClr val="5CA043"/>
              </a:solidFill>
            </a:endParaRPr>
          </a:p>
          <a:p>
            <a:r>
              <a:rPr lang="en-US" sz="1600" i="1" dirty="0">
                <a:solidFill>
                  <a:srgbClr val="209ACD"/>
                </a:solidFill>
                <a:latin typeface="Segoe UI Semibold"/>
                <a:cs typeface="Segoe UI Semibold"/>
              </a:rPr>
              <a:t>Insert Title Here</a:t>
            </a:r>
          </a:p>
          <a:p>
            <a:r>
              <a:rPr lang="en-US" sz="1200" dirty="0">
                <a:latin typeface="Segoe UI"/>
                <a:ea typeface="+mn-lt"/>
                <a:cs typeface="+mn-lt"/>
              </a:rPr>
              <a:t>Royal Brompton &amp; Harefield NHS Foundation Trust, London, UK</a:t>
            </a:r>
            <a:endParaRPr lang="en-US" sz="1600" dirty="0">
              <a:latin typeface="Segoe UI"/>
              <a:cs typeface="Segoe UI"/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63544ACB-4D95-670B-5BD8-43970A57DAC1}"/>
              </a:ext>
            </a:extLst>
          </p:cNvPr>
          <p:cNvSpPr txBox="1"/>
          <p:nvPr/>
        </p:nvSpPr>
        <p:spPr>
          <a:xfrm>
            <a:off x="1135604" y="2508877"/>
            <a:ext cx="614412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209ACD"/>
                </a:solidFill>
                <a:latin typeface="Segoe UI Semibold"/>
                <a:cs typeface="Segoe UI"/>
              </a:rPr>
              <a:t>Presentation Title Here</a:t>
            </a:r>
            <a:endParaRPr lang="en-US" sz="3200">
              <a:solidFill>
                <a:srgbClr val="209ACD"/>
              </a:solidFill>
              <a:latin typeface="Segoe UI Semibold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913572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C5847D-3BAA-5643-2E06-E89C688C7FF5}"/>
              </a:ext>
            </a:extLst>
          </p:cNvPr>
          <p:cNvSpPr/>
          <p:nvPr/>
        </p:nvSpPr>
        <p:spPr>
          <a:xfrm>
            <a:off x="1610163" y="2736510"/>
            <a:ext cx="3459461" cy="167488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209ACD"/>
                </a:solidFill>
                <a:latin typeface="Segoe UI"/>
                <a:cs typeface="Segoe UI"/>
              </a:rPr>
              <a:t>www.afa-international.org</a:t>
            </a:r>
            <a:endParaRPr lang="en-US" dirty="0">
              <a:solidFill>
                <a:srgbClr val="209ACD"/>
              </a:solidFill>
              <a:latin typeface="Segoe UI"/>
              <a:ea typeface="Calibri" panose="020F0502020204030204"/>
              <a:cs typeface="Segoe UI"/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209ACD"/>
                </a:solidFill>
                <a:latin typeface="Segoe UI"/>
                <a:cs typeface="Segoe UI"/>
              </a:rPr>
              <a:t>info@afa-international.org</a:t>
            </a:r>
            <a:endParaRPr lang="en-US" dirty="0">
              <a:solidFill>
                <a:srgbClr val="209ACD"/>
              </a:solidFill>
              <a:latin typeface="Segoe UI"/>
              <a:cs typeface="Segoe UI"/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209ACD"/>
                </a:solidFill>
                <a:latin typeface="Segoe UI"/>
                <a:cs typeface="Segoe UI"/>
              </a:rPr>
              <a:t>+ 44 1789 867502</a:t>
            </a:r>
            <a:endParaRPr lang="en-US" dirty="0"/>
          </a:p>
        </p:txBody>
      </p:sp>
      <p:pic>
        <p:nvPicPr>
          <p:cNvPr id="10" name="Graphic 27" descr="Cursor with solid fill">
            <a:extLst>
              <a:ext uri="{FF2B5EF4-FFF2-40B4-BE49-F238E27FC236}">
                <a16:creationId xmlns:a16="http://schemas.microsoft.com/office/drawing/2014/main" id="{D7998213-88B0-475D-B3E2-22A4C49F8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03415" y="2940050"/>
            <a:ext cx="345440" cy="345440"/>
          </a:xfrm>
          <a:prstGeom prst="rect">
            <a:avLst/>
          </a:prstGeom>
        </p:spPr>
      </p:pic>
      <p:pic>
        <p:nvPicPr>
          <p:cNvPr id="11" name="Graphic 28" descr="Receiver with solid fill">
            <a:extLst>
              <a:ext uri="{FF2B5EF4-FFF2-40B4-BE49-F238E27FC236}">
                <a16:creationId xmlns:a16="http://schemas.microsoft.com/office/drawing/2014/main" id="{5DE751D1-D131-C8ED-68B5-7FEAF31659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08495" y="4062730"/>
            <a:ext cx="309880" cy="294640"/>
          </a:xfrm>
          <a:prstGeom prst="rect">
            <a:avLst/>
          </a:prstGeom>
        </p:spPr>
      </p:pic>
      <p:pic>
        <p:nvPicPr>
          <p:cNvPr id="12" name="Graphic 6" descr="Envelope with solid fill">
            <a:extLst>
              <a:ext uri="{FF2B5EF4-FFF2-40B4-BE49-F238E27FC236}">
                <a16:creationId xmlns:a16="http://schemas.microsoft.com/office/drawing/2014/main" id="{35C6A49E-27E1-C43D-1FF2-34038E11BD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3415" y="3519170"/>
            <a:ext cx="309880" cy="29972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EFC557E-C8DF-B645-D5A5-2574BF6455AD}"/>
              </a:ext>
            </a:extLst>
          </p:cNvPr>
          <p:cNvSpPr/>
          <p:nvPr/>
        </p:nvSpPr>
        <p:spPr>
          <a:xfrm>
            <a:off x="6232418" y="2325448"/>
            <a:ext cx="4952848" cy="240065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i="1" dirty="0">
                <a:solidFill>
                  <a:srgbClr val="2399CF"/>
                </a:solidFill>
                <a:latin typeface="Segoe UI"/>
                <a:cs typeface="Segoe UI Semibold"/>
              </a:rPr>
              <a:t>Don't forget</a:t>
            </a:r>
            <a:endParaRPr lang="en-US" sz="5400" i="1">
              <a:solidFill>
                <a:srgbClr val="2399CF"/>
              </a:solidFill>
              <a:latin typeface="Calibri" panose="020F0502020204030204"/>
              <a:cs typeface="Calibri" panose="020F0502020204030204"/>
            </a:endParaRPr>
          </a:p>
          <a:p>
            <a:pPr algn="ctr"/>
            <a:r>
              <a:rPr lang="en-US" sz="3200" dirty="0">
                <a:latin typeface="Segoe UI"/>
                <a:cs typeface="Segoe UI Semibold"/>
              </a:rPr>
              <a:t>to collect your</a:t>
            </a:r>
            <a:r>
              <a:rPr lang="en-US" sz="3200" dirty="0">
                <a:solidFill>
                  <a:srgbClr val="5CA043"/>
                </a:solidFill>
                <a:latin typeface="Segoe UI"/>
                <a:cs typeface="Segoe UI Semibold"/>
              </a:rPr>
              <a:t> </a:t>
            </a:r>
            <a:r>
              <a:rPr lang="en-US" sz="3200" b="1" dirty="0">
                <a:solidFill>
                  <a:srgbClr val="5CA043"/>
                </a:solidFill>
                <a:latin typeface="Segoe UI"/>
                <a:cs typeface="Segoe UI Semibold"/>
              </a:rPr>
              <a:t>FREE </a:t>
            </a:r>
            <a:r>
              <a:rPr lang="en-US" sz="3200" dirty="0">
                <a:latin typeface="Segoe UI"/>
                <a:cs typeface="Segoe UI Semibold"/>
              </a:rPr>
              <a:t>patient resources from the AF Association booth</a:t>
            </a:r>
            <a:endParaRPr lang="en-US" sz="3200">
              <a:latin typeface="Segoe UI"/>
              <a:cs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C7DBFE-8B21-F9EA-BE4A-5291778B8506}"/>
              </a:ext>
            </a:extLst>
          </p:cNvPr>
          <p:cNvSpPr/>
          <p:nvPr/>
        </p:nvSpPr>
        <p:spPr>
          <a:xfrm>
            <a:off x="5592536" y="2326821"/>
            <a:ext cx="54428" cy="2626178"/>
          </a:xfrm>
          <a:prstGeom prst="rect">
            <a:avLst/>
          </a:prstGeom>
          <a:solidFill>
            <a:srgbClr val="209AC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0414A7-8113-6E38-0809-2621BF5DD83D}"/>
              </a:ext>
            </a:extLst>
          </p:cNvPr>
          <p:cNvSpPr txBox="1"/>
          <p:nvPr/>
        </p:nvSpPr>
        <p:spPr>
          <a:xfrm>
            <a:off x="1565151" y="5603285"/>
            <a:ext cx="172676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solidFill>
                  <a:srgbClr val="209ACD"/>
                </a:solidFill>
                <a:latin typeface="Segoe UI"/>
                <a:cs typeface="Segoe UI"/>
              </a:rPr>
              <a:t>Connect with us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D18532E-2590-5A84-15F9-E2FC5154CD4C}"/>
              </a:ext>
            </a:extLst>
          </p:cNvPr>
          <p:cNvSpPr txBox="1"/>
          <p:nvPr/>
        </p:nvSpPr>
        <p:spPr>
          <a:xfrm>
            <a:off x="3621999" y="5617387"/>
            <a:ext cx="245753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209ACD"/>
                </a:solidFill>
                <a:latin typeface="Segoe UI"/>
                <a:cs typeface="Segoe UI"/>
              </a:rPr>
              <a:t>Atrial Fibrillation Association</a:t>
            </a:r>
            <a:endParaRPr lang="en-GB" sz="1400" dirty="0">
              <a:ea typeface="+mn-lt"/>
              <a:cs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7728EB-2256-DB9B-0071-02CB7B8183C6}"/>
              </a:ext>
            </a:extLst>
          </p:cNvPr>
          <p:cNvSpPr txBox="1"/>
          <p:nvPr/>
        </p:nvSpPr>
        <p:spPr>
          <a:xfrm>
            <a:off x="8336781" y="5623249"/>
            <a:ext cx="188993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209ACD"/>
                </a:solidFill>
                <a:latin typeface="Segoe UI"/>
                <a:cs typeface="Segoe UI"/>
              </a:rPr>
              <a:t>@arrhythmiaalliance</a:t>
            </a:r>
            <a:endParaRPr lang="en-US" dirty="0" err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56860C-F23B-1AE4-7426-F0B995192403}"/>
              </a:ext>
            </a:extLst>
          </p:cNvPr>
          <p:cNvSpPr txBox="1"/>
          <p:nvPr/>
        </p:nvSpPr>
        <p:spPr>
          <a:xfrm>
            <a:off x="6532174" y="5619143"/>
            <a:ext cx="135178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209ACD"/>
                </a:solidFill>
                <a:latin typeface="Segoe UI"/>
                <a:cs typeface="Segoe UI"/>
              </a:rPr>
              <a:t>@AtrialFibUK</a:t>
            </a:r>
            <a:endParaRPr lang="en-GB" sz="1400" dirty="0">
              <a:ea typeface="+mn-lt"/>
              <a:cs typeface="+mn-lt"/>
            </a:endParaRPr>
          </a:p>
        </p:txBody>
      </p:sp>
      <p:pic>
        <p:nvPicPr>
          <p:cNvPr id="2" name="Picture 1" descr="A green letter f on a black background&#10;&#10;Description automatically generated">
            <a:extLst>
              <a:ext uri="{FF2B5EF4-FFF2-40B4-BE49-F238E27FC236}">
                <a16:creationId xmlns:a16="http://schemas.microsoft.com/office/drawing/2014/main" id="{68C2237A-F6FA-2A59-BF02-94E0CC4164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5204" y="5620244"/>
            <a:ext cx="275493" cy="275493"/>
          </a:xfrm>
          <a:prstGeom prst="rect">
            <a:avLst/>
          </a:prstGeom>
        </p:spPr>
      </p:pic>
      <p:pic>
        <p:nvPicPr>
          <p:cNvPr id="3" name="Picture 2" descr="A green logo with a black background&#10;&#10;Description automatically generated">
            <a:extLst>
              <a:ext uri="{FF2B5EF4-FFF2-40B4-BE49-F238E27FC236}">
                <a16:creationId xmlns:a16="http://schemas.microsoft.com/office/drawing/2014/main" id="{42EAFE84-F988-E3A2-D192-3F10754B0F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63919" y="5620244"/>
            <a:ext cx="275493" cy="275493"/>
          </a:xfrm>
          <a:prstGeom prst="rect">
            <a:avLst/>
          </a:prstGeom>
        </p:spPr>
      </p:pic>
      <p:pic>
        <p:nvPicPr>
          <p:cNvPr id="5" name="Picture 4" descr="A green x on a black background&#10;&#10;Description automatically generated">
            <a:extLst>
              <a:ext uri="{FF2B5EF4-FFF2-40B4-BE49-F238E27FC236}">
                <a16:creationId xmlns:a16="http://schemas.microsoft.com/office/drawing/2014/main" id="{BF7149D4-1E93-55D3-C25A-56D4851587D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5635" y="5620244"/>
            <a:ext cx="274566" cy="27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1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731F062F-66FC-9741-AB11-3FEEB80F11F1}"/>
              </a:ext>
            </a:extLst>
          </p:cNvPr>
          <p:cNvSpPr txBox="1">
            <a:spLocks/>
          </p:cNvSpPr>
          <p:nvPr/>
        </p:nvSpPr>
        <p:spPr>
          <a:xfrm>
            <a:off x="834307" y="2970981"/>
            <a:ext cx="10526038" cy="28240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latin typeface="Segoe UI"/>
                <a:cs typeface="Segoe UI"/>
              </a:rPr>
              <a:t>Please ensure you complete the conflict of interest slide, </a:t>
            </a:r>
            <a:endParaRPr lang="en-GB" sz="2000">
              <a:latin typeface="Segoe UI"/>
              <a:cs typeface="Segoe UI"/>
            </a:endParaRPr>
          </a:p>
          <a:p>
            <a:pPr algn="ctr"/>
            <a:r>
              <a:rPr lang="en-US" sz="2000" dirty="0">
                <a:latin typeface="Segoe UI"/>
                <a:cs typeface="Segoe UI"/>
              </a:rPr>
              <a:t>if there are none please state this on the slide.</a:t>
            </a:r>
            <a:endParaRPr lang="en-GB" sz="2000">
              <a:latin typeface="Segoe UI"/>
              <a:cs typeface="Segoe UI"/>
            </a:endParaRPr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2EA2FBEE-13F5-BA8C-F619-09E938391D82}"/>
              </a:ext>
            </a:extLst>
          </p:cNvPr>
          <p:cNvSpPr txBox="1">
            <a:spLocks/>
          </p:cNvSpPr>
          <p:nvPr/>
        </p:nvSpPr>
        <p:spPr>
          <a:xfrm>
            <a:off x="839869" y="169564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209ACD"/>
                </a:solidFill>
                <a:latin typeface="Segoe UI"/>
                <a:cs typeface="Segoe UI"/>
              </a:rPr>
              <a:t>Conflict of Interest</a:t>
            </a:r>
            <a:endParaRPr lang="en-US" b="1">
              <a:solidFill>
                <a:srgbClr val="209ACD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206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99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00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35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13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07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52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56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b5d0767-ce8e-4799-9bb5-04242e0a5bd1" xsi:nil="true"/>
    <SharedWithUsers xmlns="f0acfa33-103e-4af8-b6be-ac3810c3a710">
      <UserInfo>
        <DisplayName/>
        <AccountId xsi:nil="true"/>
        <AccountType/>
      </UserInfo>
    </SharedWithUsers>
    <lcf76f155ced4ddcb4097134ff3c332f xmlns="cb5d0767-ce8e-4799-9bb5-04242e0a5bd1">
      <Terms xmlns="http://schemas.microsoft.com/office/infopath/2007/PartnerControls"/>
    </lcf76f155ced4ddcb4097134ff3c332f>
    <TaxCatchAll xmlns="f0acfa33-103e-4af8-b6be-ac3810c3a7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19BB711B6ACD46BEA82A81C7A796A5" ma:contentTypeVersion="20" ma:contentTypeDescription="Create a new document." ma:contentTypeScope="" ma:versionID="a5f1385fc52b1b6fec2b4afaf36a02f4">
  <xsd:schema xmlns:xsd="http://www.w3.org/2001/XMLSchema" xmlns:xs="http://www.w3.org/2001/XMLSchema" xmlns:p="http://schemas.microsoft.com/office/2006/metadata/properties" xmlns:ns2="cb5d0767-ce8e-4799-9bb5-04242e0a5bd1" xmlns:ns3="f0acfa33-103e-4af8-b6be-ac3810c3a710" targetNamespace="http://schemas.microsoft.com/office/2006/metadata/properties" ma:root="true" ma:fieldsID="591916867d9e73f697c3650dc72e9424" ns2:_="" ns3:_="">
    <xsd:import namespace="cb5d0767-ce8e-4799-9bb5-04242e0a5bd1"/>
    <xsd:import namespace="f0acfa33-103e-4af8-b6be-ac3810c3a7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d0767-ce8e-4799-9bb5-04242e0a5b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4954f1d-49a3-411d-9b27-bfb6cfa47e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cfa33-103e-4af8-b6be-ac3810c3a71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deee11b-d611-40b7-9583-4b6a7cbf7c33}" ma:internalName="TaxCatchAll" ma:showField="CatchAllData" ma:web="f0acfa33-103e-4af8-b6be-ac3810c3a7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8C2A2-04CA-482C-BC98-F0583A3AFE2A}">
  <ds:schemaRefs>
    <ds:schemaRef ds:uri="http://purl.org/dc/elements/1.1/"/>
    <ds:schemaRef ds:uri="http://schemas.microsoft.com/office/2006/metadata/properties"/>
    <ds:schemaRef ds:uri="b77ad64e-637e-4425-b5d9-451e9545d986"/>
    <ds:schemaRef ds:uri="http://purl.org/dc/terms/"/>
    <ds:schemaRef ds:uri="affae544-6821-40dd-9b4a-7a0486ca0982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b5d0767-ce8e-4799-9bb5-04242e0a5bd1"/>
    <ds:schemaRef ds:uri="f0acfa33-103e-4af8-b6be-ac3810c3a710"/>
  </ds:schemaRefs>
</ds:datastoreItem>
</file>

<file path=customXml/itemProps2.xml><?xml version="1.0" encoding="utf-8"?>
<ds:datastoreItem xmlns:ds="http://schemas.openxmlformats.org/officeDocument/2006/customXml" ds:itemID="{29AACCEE-D0CF-406B-9C2A-658BE1F849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CBD1CF-4EE9-48CC-92F8-7B08F97CD2D2}"/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773</Words>
  <Application>Microsoft Office PowerPoint</Application>
  <PresentationFormat>Widescreen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Shumway</dc:creator>
  <cp:lastModifiedBy>Jessica  Devore</cp:lastModifiedBy>
  <cp:revision>580</cp:revision>
  <dcterms:created xsi:type="dcterms:W3CDTF">2020-02-28T15:28:32Z</dcterms:created>
  <dcterms:modified xsi:type="dcterms:W3CDTF">2024-05-02T19:17:26Z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0x0101001419BB711B6ACD46BEA82A81C7A796A5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